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288" r:id="rId2"/>
    <p:sldId id="510" r:id="rId3"/>
    <p:sldId id="532" r:id="rId4"/>
    <p:sldId id="512" r:id="rId5"/>
    <p:sldId id="513" r:id="rId6"/>
    <p:sldId id="516" r:id="rId7"/>
    <p:sldId id="515" r:id="rId8"/>
    <p:sldId id="514" r:id="rId9"/>
    <p:sldId id="518" r:id="rId10"/>
    <p:sldId id="519" r:id="rId11"/>
    <p:sldId id="520" r:id="rId12"/>
  </p:sldIdLst>
  <p:sldSz cx="9144000" cy="5143500" type="screen16x9"/>
  <p:notesSz cx="6735763" cy="9866313"/>
  <p:embeddedFontLst>
    <p:embeddedFont>
      <p:font typeface="B Nazanin" panose="00000400000000000000" pitchFamily="2" charset="-78"/>
      <p:regular r:id="rId15"/>
      <p:bold r:id="rId16"/>
    </p:embeddedFont>
    <p:embeddedFont>
      <p:font typeface="B Titr" panose="00000700000000000000" pitchFamily="2" charset="-78"/>
      <p:bold r:id="rId17"/>
    </p:embeddedFont>
    <p:embeddedFont>
      <p:font typeface="Lucida Sans Unicode" panose="020B0602030504020204" pitchFamily="34" charset="0"/>
      <p:regular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3434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6868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03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3736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1717015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060418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2403820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2747223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949599"/>
    <a:srgbClr val="DF6B0B"/>
    <a:srgbClr val="FB4828"/>
    <a:srgbClr val="9BBB59"/>
    <a:srgbClr val="4774AB"/>
    <a:srgbClr val="181717"/>
    <a:srgbClr val="C9C9C9"/>
    <a:srgbClr val="9B302F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60"/>
  </p:normalViewPr>
  <p:slideViewPr>
    <p:cSldViewPr>
      <p:cViewPr varScale="1">
        <p:scale>
          <a:sx n="115" d="100"/>
          <a:sy n="115" d="100"/>
        </p:scale>
        <p:origin x="3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792" y="2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r">
              <a:defRPr sz="1500"/>
            </a:lvl1pPr>
          </a:lstStyle>
          <a:p>
            <a:fld id="{CE6E9888-194B-4C9F-9197-3E92A758AE79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476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792" y="9370476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r">
              <a:defRPr sz="1500"/>
            </a:lvl1pPr>
          </a:lstStyle>
          <a:p>
            <a:fld id="{74E61774-EA34-4709-80B7-1D0994C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r">
              <a:defRPr sz="1100"/>
            </a:lvl1pPr>
          </a:lstStyle>
          <a:p>
            <a:fld id="{1BB1AF12-2236-4703-ACB3-5BB3A97F1222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6" rIns="89191" bIns="445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89191" tIns="44596" rIns="89191" bIns="445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r">
              <a:defRPr sz="1100"/>
            </a:lvl1pPr>
          </a:lstStyle>
          <a:p>
            <a:fld id="{B24FDAB1-FD88-4D86-A49D-5FAC55EE2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BBC04-86DE-431D-A953-FB5F46D8E8CA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726-9ECD-48B2-A0D4-FE85A19EFCC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4B1D8-C958-4B53-895A-F8C6175150D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1BA-5515-4AF0-B6B8-CFEE8F811F19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4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7C7F6-21C0-470B-A900-243C7AA1B63D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3C5E-CD1A-4923-9DA9-0F2EC211C7F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4349824" y="4684921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3DB44B8-5097-4145-A2CC-3DF24223F9C6}" type="slidenum">
              <a:rPr lang="fa-IR" sz="1600" b="1" smtClean="0">
                <a:solidFill>
                  <a:srgbClr val="DF6B0B"/>
                </a:solidFill>
                <a:latin typeface="Palatino Linotype"/>
                <a:cs typeface="B Nazanin" pitchFamily="2" charset="-78"/>
              </a:rPr>
              <a:pPr/>
              <a:t>‹#›</a:t>
            </a:fld>
            <a:endParaRPr lang="en-US" sz="1600" dirty="0">
              <a:solidFill>
                <a:srgbClr val="DF6B0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1640" y="4649973"/>
            <a:ext cx="513000" cy="4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524112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 flipV="1">
            <a:off x="4882876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9360" y="4649973"/>
            <a:ext cx="513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1" cy="1021556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0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4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E1CFB-6BEA-42D4-8A7F-9C08E3D30A9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ED70-68F1-4A05-8659-189CC3A1F5F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7E728-D617-471D-AD01-7720EDD6EDD3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68D-1BE7-473A-9928-098039A51A2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B9EA1-BDDC-4308-9D22-F509A4F15968}" type="datetime1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754-C474-456D-9701-860BDF30050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525F2-132C-448D-8CC9-C8552B89B665}" type="datetime1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020-78C0-460F-801A-3BE0689C2F9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23361-6EA5-426C-B065-8820F7BAAE23}" type="datetime1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F971-D29C-4750-8873-375A24D32C65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EA237-352D-4290-A7A7-6EF95A4E74F2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6CC-A21B-490F-A20F-92E708B04A07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3403" indent="0">
              <a:buNone/>
              <a:defRPr sz="2100"/>
            </a:lvl2pPr>
            <a:lvl3pPr marL="686806" indent="0">
              <a:buNone/>
              <a:defRPr sz="1800"/>
            </a:lvl3pPr>
            <a:lvl4pPr marL="1030209" indent="0">
              <a:buNone/>
              <a:defRPr sz="1500"/>
            </a:lvl4pPr>
            <a:lvl5pPr marL="1373612" indent="0">
              <a:buNone/>
              <a:defRPr sz="1500"/>
            </a:lvl5pPr>
            <a:lvl6pPr marL="1717015" indent="0">
              <a:buNone/>
              <a:defRPr sz="1500"/>
            </a:lvl6pPr>
            <a:lvl7pPr marL="2060418" indent="0">
              <a:buNone/>
              <a:defRPr sz="1500"/>
            </a:lvl7pPr>
            <a:lvl8pPr marL="2403820" indent="0">
              <a:buNone/>
              <a:defRPr sz="1500"/>
            </a:lvl8pPr>
            <a:lvl9pPr marL="2747223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127DB-5C42-4AF5-B6FC-E3C310ECA59D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41C-6544-40B6-9141-5131C62295B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lIns="68681" tIns="34340" rIns="68681" bIns="3434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9CE4CA-517E-4738-9EB3-2DE62D041559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70"/>
            <a:ext cx="2895600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CABD-8F1F-4055-98D3-0C69EEE3B71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defTabSz="686806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552" indent="-257552" algn="r" defTabSz="686806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0" indent="-214627" algn="r" defTabSz="686806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07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10" indent="-171701" algn="r" defTabSz="686806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13" indent="-171701" algn="r" defTabSz="686806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716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1513743" y="4371950"/>
            <a:ext cx="558458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03798"/>
            <a:ext cx="6858000" cy="310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-16422"/>
            <a:ext cx="9143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78"/>
            <a:ext cx="8136904" cy="4575626"/>
          </a:xfrm>
        </p:spPr>
      </p:pic>
    </p:spTree>
    <p:extLst>
      <p:ext uri="{BB962C8B-B14F-4D97-AF65-F5344CB8AC3E}">
        <p14:creationId xmlns:p14="http://schemas.microsoft.com/office/powerpoint/2010/main" val="13485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8280920" cy="4788172"/>
          </a:xfrm>
        </p:spPr>
      </p:pic>
    </p:spTree>
    <p:extLst>
      <p:ext uri="{BB962C8B-B14F-4D97-AF65-F5344CB8AC3E}">
        <p14:creationId xmlns:p14="http://schemas.microsoft.com/office/powerpoint/2010/main" val="101434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1"/>
          <a:stretch/>
        </p:blipFill>
        <p:spPr>
          <a:xfrm>
            <a:off x="824549" y="141516"/>
            <a:ext cx="8270225" cy="324000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3059832" y="111861"/>
            <a:ext cx="5544616" cy="365760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فصل </a:t>
            </a: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چهارم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059832" y="2571750"/>
            <a:ext cx="3096344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دانشگاه لامعی گرگان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2843808" y="3298970"/>
            <a:ext cx="3600400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مدرس : علی زنگانه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07904" y="4000814"/>
            <a:ext cx="1944216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نیمسال اول 98-97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37" y="843558"/>
            <a:ext cx="3365039" cy="15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8208912" cy="4645874"/>
          </a:xfrm>
        </p:spPr>
      </p:pic>
    </p:spTree>
    <p:extLst>
      <p:ext uri="{BB962C8B-B14F-4D97-AF65-F5344CB8AC3E}">
        <p14:creationId xmlns:p14="http://schemas.microsoft.com/office/powerpoint/2010/main" val="68092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478"/>
            <a:ext cx="8064896" cy="4591290"/>
          </a:xfrm>
        </p:spPr>
      </p:pic>
    </p:spTree>
    <p:extLst>
      <p:ext uri="{BB962C8B-B14F-4D97-AF65-F5344CB8AC3E}">
        <p14:creationId xmlns:p14="http://schemas.microsoft.com/office/powerpoint/2010/main" val="199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8208912" cy="4476802"/>
          </a:xfrm>
        </p:spPr>
      </p:pic>
    </p:spTree>
    <p:extLst>
      <p:ext uri="{BB962C8B-B14F-4D97-AF65-F5344CB8AC3E}">
        <p14:creationId xmlns:p14="http://schemas.microsoft.com/office/powerpoint/2010/main" val="226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570"/>
            <a:ext cx="7992888" cy="4598482"/>
          </a:xfrm>
        </p:spPr>
      </p:pic>
    </p:spTree>
    <p:extLst>
      <p:ext uri="{BB962C8B-B14F-4D97-AF65-F5344CB8AC3E}">
        <p14:creationId xmlns:p14="http://schemas.microsoft.com/office/powerpoint/2010/main" val="109227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78"/>
            <a:ext cx="8208912" cy="4531295"/>
          </a:xfrm>
        </p:spPr>
      </p:pic>
    </p:spTree>
    <p:extLst>
      <p:ext uri="{BB962C8B-B14F-4D97-AF65-F5344CB8AC3E}">
        <p14:creationId xmlns:p14="http://schemas.microsoft.com/office/powerpoint/2010/main" val="255878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557"/>
            <a:ext cx="8208912" cy="4620092"/>
          </a:xfrm>
        </p:spPr>
      </p:pic>
    </p:spTree>
    <p:extLst>
      <p:ext uri="{BB962C8B-B14F-4D97-AF65-F5344CB8AC3E}">
        <p14:creationId xmlns:p14="http://schemas.microsoft.com/office/powerpoint/2010/main" val="2432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280920" cy="4620980"/>
          </a:xfrm>
        </p:spPr>
      </p:pic>
    </p:spTree>
    <p:extLst>
      <p:ext uri="{BB962C8B-B14F-4D97-AF65-F5344CB8AC3E}">
        <p14:creationId xmlns:p14="http://schemas.microsoft.com/office/powerpoint/2010/main" val="2955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12</Words>
  <Application>Microsoft Office PowerPoint</Application>
  <PresentationFormat>On-screen Show (16:9)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B Nazanin</vt:lpstr>
      <vt:lpstr>B Titr</vt:lpstr>
      <vt:lpstr>Lucida Sans Unicode</vt:lpstr>
      <vt:lpstr>Arial</vt:lpstr>
      <vt:lpstr>Palatino Linotype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فاطمه برخوردار</cp:lastModifiedBy>
  <cp:revision>1003</cp:revision>
  <cp:lastPrinted>2018-10-29T10:22:44Z</cp:lastPrinted>
  <dcterms:created xsi:type="dcterms:W3CDTF">2014-07-06T19:36:21Z</dcterms:created>
  <dcterms:modified xsi:type="dcterms:W3CDTF">2018-11-10T07:31:05Z</dcterms:modified>
</cp:coreProperties>
</file>