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notesMasterIdLst>
    <p:notesMasterId r:id="rId31"/>
  </p:notesMasterIdLst>
  <p:handoutMasterIdLst>
    <p:handoutMasterId r:id="rId32"/>
  </p:handoutMasterIdLst>
  <p:sldIdLst>
    <p:sldId id="288" r:id="rId2"/>
    <p:sldId id="510" r:id="rId3"/>
    <p:sldId id="532" r:id="rId4"/>
    <p:sldId id="512" r:id="rId5"/>
    <p:sldId id="513" r:id="rId6"/>
    <p:sldId id="516" r:id="rId7"/>
    <p:sldId id="515" r:id="rId8"/>
    <p:sldId id="514" r:id="rId9"/>
    <p:sldId id="517" r:id="rId10"/>
    <p:sldId id="518" r:id="rId11"/>
    <p:sldId id="519" r:id="rId12"/>
    <p:sldId id="520" r:id="rId13"/>
    <p:sldId id="521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3" r:id="rId23"/>
    <p:sldId id="534" r:id="rId24"/>
    <p:sldId id="535" r:id="rId25"/>
    <p:sldId id="536" r:id="rId26"/>
    <p:sldId id="537" r:id="rId27"/>
    <p:sldId id="539" r:id="rId28"/>
    <p:sldId id="538" r:id="rId29"/>
    <p:sldId id="531" r:id="rId30"/>
  </p:sldIdLst>
  <p:sldSz cx="9144000" cy="5143500" type="screen16x9"/>
  <p:notesSz cx="6735763" cy="9866313"/>
  <p:embeddedFontLst>
    <p:embeddedFont>
      <p:font typeface="Lucida Sans Unicode" panose="020B0602030504020204" pitchFamily="34" charset="0"/>
      <p:regular r:id="rId33"/>
    </p:embeddedFont>
    <p:embeddedFont>
      <p:font typeface="Palatino Linotype" panose="02040502050505030304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 Nazanin" panose="00000400000000000000" pitchFamily="2" charset="-78"/>
      <p:regular r:id="rId42"/>
      <p:bold r:id="rId43"/>
    </p:embeddedFont>
    <p:embeddedFont>
      <p:font typeface="B Titr" panose="00000700000000000000" pitchFamily="2" charset="-78"/>
      <p:bold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3434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6868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0302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3736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1717015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060418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2403820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2747223" algn="l" defTabSz="686806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  <a:srgbClr val="949599"/>
    <a:srgbClr val="DF6B0B"/>
    <a:srgbClr val="FB4828"/>
    <a:srgbClr val="9BBB59"/>
    <a:srgbClr val="4774AB"/>
    <a:srgbClr val="181717"/>
    <a:srgbClr val="C9C9C9"/>
    <a:srgbClr val="9B302F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4660"/>
  </p:normalViewPr>
  <p:slideViewPr>
    <p:cSldViewPr>
      <p:cViewPr varScale="1">
        <p:scale>
          <a:sx n="115" d="100"/>
          <a:sy n="115" d="100"/>
        </p:scale>
        <p:origin x="3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970" cy="494036"/>
          </a:xfrm>
          <a:prstGeom prst="rect">
            <a:avLst/>
          </a:prstGeom>
        </p:spPr>
        <p:txBody>
          <a:bodyPr vert="horz" lIns="111164" tIns="55582" rIns="111164" bIns="55582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792" y="2"/>
            <a:ext cx="2917691" cy="494036"/>
          </a:xfrm>
          <a:prstGeom prst="rect">
            <a:avLst/>
          </a:prstGeom>
        </p:spPr>
        <p:txBody>
          <a:bodyPr vert="horz" lIns="111164" tIns="55582" rIns="111164" bIns="55582" rtlCol="0"/>
          <a:lstStyle>
            <a:lvl1pPr algn="r">
              <a:defRPr sz="1500"/>
            </a:lvl1pPr>
          </a:lstStyle>
          <a:p>
            <a:fld id="{CE6E9888-194B-4C9F-9197-3E92A758AE79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476"/>
            <a:ext cx="2919970" cy="494036"/>
          </a:xfrm>
          <a:prstGeom prst="rect">
            <a:avLst/>
          </a:prstGeom>
        </p:spPr>
        <p:txBody>
          <a:bodyPr vert="horz" lIns="111164" tIns="55582" rIns="111164" bIns="55582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792" y="9370476"/>
            <a:ext cx="2917691" cy="494036"/>
          </a:xfrm>
          <a:prstGeom prst="rect">
            <a:avLst/>
          </a:prstGeom>
        </p:spPr>
        <p:txBody>
          <a:bodyPr vert="horz" lIns="111164" tIns="55582" rIns="111164" bIns="55582" rtlCol="0" anchor="b"/>
          <a:lstStyle>
            <a:lvl1pPr algn="r">
              <a:defRPr sz="1500"/>
            </a:lvl1pPr>
          </a:lstStyle>
          <a:p>
            <a:fld id="{74E61774-EA34-4709-80B7-1D0994CE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/>
          <a:lstStyle>
            <a:lvl1pPr algn="r">
              <a:defRPr sz="1100"/>
            </a:lvl1pPr>
          </a:lstStyle>
          <a:p>
            <a:fld id="{1BB1AF12-2236-4703-ACB3-5BB3A97F1222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91" tIns="44596" rIns="89191" bIns="445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89191" tIns="44596" rIns="89191" bIns="445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3316"/>
          </a:xfrm>
          <a:prstGeom prst="rect">
            <a:avLst/>
          </a:prstGeom>
        </p:spPr>
        <p:txBody>
          <a:bodyPr vert="horz" lIns="89191" tIns="44596" rIns="89191" bIns="44596" rtlCol="0" anchor="b"/>
          <a:lstStyle>
            <a:lvl1pPr algn="r">
              <a:defRPr sz="1100"/>
            </a:lvl1pPr>
          </a:lstStyle>
          <a:p>
            <a:fld id="{B24FDAB1-FD88-4D86-A49D-5FAC55EE2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BBC04-86DE-431D-A953-FB5F46D8E8CA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D726-9ECD-48B2-A0D4-FE85A19EFCC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4B1D8-C958-4B53-895A-F8C6175150DF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1BA-5515-4AF0-B6B8-CFEE8F811F19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4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7C7F6-21C0-470B-A900-243C7AA1B63D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3C5E-CD1A-4923-9DA9-0F2EC211C7F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4349824" y="4684921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3DB44B8-5097-4145-A2CC-3DF24223F9C6}" type="slidenum">
              <a:rPr lang="fa-IR" sz="1600" b="1" smtClean="0">
                <a:solidFill>
                  <a:srgbClr val="DF6B0B"/>
                </a:solidFill>
                <a:latin typeface="Palatino Linotype"/>
                <a:cs typeface="B Nazanin" pitchFamily="2" charset="-78"/>
              </a:rPr>
              <a:pPr/>
              <a:t>‹#›</a:t>
            </a:fld>
            <a:endParaRPr lang="en-US" sz="1600" dirty="0">
              <a:solidFill>
                <a:srgbClr val="DF6B0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91640" y="4649973"/>
            <a:ext cx="513000" cy="432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524112" y="4866023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 flipV="1">
            <a:off x="4882876" y="4866023"/>
            <a:ext cx="3655385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9360" y="4649973"/>
            <a:ext cx="513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1" cy="1021556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1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3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68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302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36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70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604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3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72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AE1CFB-6BEA-42D4-8A7F-9C08E3D30A9F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ED70-68F1-4A05-8659-189CC3A1F5F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7E728-D617-471D-AD01-7720EDD6EDD3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568D-1BE7-473A-9928-098039A51A2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403" indent="0">
              <a:buNone/>
              <a:defRPr sz="1500" b="1"/>
            </a:lvl2pPr>
            <a:lvl3pPr marL="686806" indent="0">
              <a:buNone/>
              <a:defRPr sz="1400" b="1"/>
            </a:lvl3pPr>
            <a:lvl4pPr marL="1030209" indent="0">
              <a:buNone/>
              <a:defRPr sz="1200" b="1"/>
            </a:lvl4pPr>
            <a:lvl5pPr marL="1373612" indent="0">
              <a:buNone/>
              <a:defRPr sz="1200" b="1"/>
            </a:lvl5pPr>
            <a:lvl6pPr marL="1717015" indent="0">
              <a:buNone/>
              <a:defRPr sz="1200" b="1"/>
            </a:lvl6pPr>
            <a:lvl7pPr marL="2060418" indent="0">
              <a:buNone/>
              <a:defRPr sz="1200" b="1"/>
            </a:lvl7pPr>
            <a:lvl8pPr marL="2403820" indent="0">
              <a:buNone/>
              <a:defRPr sz="1200" b="1"/>
            </a:lvl8pPr>
            <a:lvl9pPr marL="27472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B9EA1-BDDC-4308-9D22-F509A4F15968}" type="datetime1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1754-C474-456D-9701-860BDF300501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525F2-132C-448D-8CC9-C8552B89B665}" type="datetime1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6020-78C0-460F-801A-3BE0689C2F94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23361-6EA5-426C-B065-8820F7BAAE23}" type="datetime1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F971-D29C-4750-8873-375A24D32C65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EA237-352D-4290-A7A7-6EF95A4E74F2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6CC-A21B-490F-A20F-92E708B04A07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3403" indent="0">
              <a:buNone/>
              <a:defRPr sz="2100"/>
            </a:lvl2pPr>
            <a:lvl3pPr marL="686806" indent="0">
              <a:buNone/>
              <a:defRPr sz="1800"/>
            </a:lvl3pPr>
            <a:lvl4pPr marL="1030209" indent="0">
              <a:buNone/>
              <a:defRPr sz="1500"/>
            </a:lvl4pPr>
            <a:lvl5pPr marL="1373612" indent="0">
              <a:buNone/>
              <a:defRPr sz="1500"/>
            </a:lvl5pPr>
            <a:lvl6pPr marL="1717015" indent="0">
              <a:buNone/>
              <a:defRPr sz="1500"/>
            </a:lvl6pPr>
            <a:lvl7pPr marL="2060418" indent="0">
              <a:buNone/>
              <a:defRPr sz="1500"/>
            </a:lvl7pPr>
            <a:lvl8pPr marL="2403820" indent="0">
              <a:buNone/>
              <a:defRPr sz="1500"/>
            </a:lvl8pPr>
            <a:lvl9pPr marL="2747223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3403" indent="0">
              <a:buNone/>
              <a:defRPr sz="900"/>
            </a:lvl2pPr>
            <a:lvl3pPr marL="686806" indent="0">
              <a:buNone/>
              <a:defRPr sz="800"/>
            </a:lvl3pPr>
            <a:lvl4pPr marL="1030209" indent="0">
              <a:buNone/>
              <a:defRPr sz="700"/>
            </a:lvl4pPr>
            <a:lvl5pPr marL="1373612" indent="0">
              <a:buNone/>
              <a:defRPr sz="700"/>
            </a:lvl5pPr>
            <a:lvl6pPr marL="1717015" indent="0">
              <a:buNone/>
              <a:defRPr sz="700"/>
            </a:lvl6pPr>
            <a:lvl7pPr marL="2060418" indent="0">
              <a:buNone/>
              <a:defRPr sz="700"/>
            </a:lvl7pPr>
            <a:lvl8pPr marL="2403820" indent="0">
              <a:buNone/>
              <a:defRPr sz="700"/>
            </a:lvl8pPr>
            <a:lvl9pPr marL="27472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127DB-5C42-4AF5-B6FC-E3C310ECA59D}" type="datetime1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241C-6544-40B6-9141-5131C62295B0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8229600" cy="857250"/>
          </a:xfrm>
          <a:prstGeom prst="rect">
            <a:avLst/>
          </a:prstGeom>
        </p:spPr>
        <p:txBody>
          <a:bodyPr vert="horz" lIns="68681" tIns="34340" rIns="68681" bIns="3434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5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70"/>
            <a:ext cx="2133601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9CE4CA-517E-4738-9EB3-2DE62D041559}" type="datetime1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70"/>
            <a:ext cx="2895600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70"/>
            <a:ext cx="2133601" cy="273844"/>
          </a:xfrm>
          <a:prstGeom prst="rect">
            <a:avLst/>
          </a:prstGeom>
        </p:spPr>
        <p:txBody>
          <a:bodyPr vert="horz" lIns="68681" tIns="34340" rIns="68681" bIns="3434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CABD-8F1F-4055-98D3-0C69EEE3B71E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ctr" defTabSz="686806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552" indent="-257552" algn="r" defTabSz="686806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030" indent="-214627" algn="r" defTabSz="686806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07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10" indent="-171701" algn="r" defTabSz="686806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13" indent="-171701" algn="r" defTabSz="686806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716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119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22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925" indent="-171701" algn="r" defTabSz="68680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403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806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09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612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15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418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3820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223" algn="r" defTabSz="68680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1513743" y="4371950"/>
            <a:ext cx="558458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03798"/>
            <a:ext cx="6858000" cy="310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-16422"/>
            <a:ext cx="91435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352928" cy="4551426"/>
          </a:xfrm>
        </p:spPr>
      </p:pic>
    </p:spTree>
    <p:extLst>
      <p:ext uri="{BB962C8B-B14F-4D97-AF65-F5344CB8AC3E}">
        <p14:creationId xmlns:p14="http://schemas.microsoft.com/office/powerpoint/2010/main" val="29558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280920" cy="4550037"/>
          </a:xfrm>
        </p:spPr>
      </p:pic>
    </p:spTree>
    <p:extLst>
      <p:ext uri="{BB962C8B-B14F-4D97-AF65-F5344CB8AC3E}">
        <p14:creationId xmlns:p14="http://schemas.microsoft.com/office/powerpoint/2010/main" val="13485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8496944" cy="4634964"/>
          </a:xfrm>
        </p:spPr>
      </p:pic>
    </p:spTree>
    <p:extLst>
      <p:ext uri="{BB962C8B-B14F-4D97-AF65-F5344CB8AC3E}">
        <p14:creationId xmlns:p14="http://schemas.microsoft.com/office/powerpoint/2010/main" val="101434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2356"/>
            <a:ext cx="8424936" cy="4659634"/>
          </a:xfrm>
        </p:spPr>
      </p:pic>
    </p:spTree>
    <p:extLst>
      <p:ext uri="{BB962C8B-B14F-4D97-AF65-F5344CB8AC3E}">
        <p14:creationId xmlns:p14="http://schemas.microsoft.com/office/powerpoint/2010/main" val="205376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66"/>
            <a:ext cx="8352928" cy="4726124"/>
          </a:xfrm>
        </p:spPr>
      </p:pic>
    </p:spTree>
    <p:extLst>
      <p:ext uri="{BB962C8B-B14F-4D97-AF65-F5344CB8AC3E}">
        <p14:creationId xmlns:p14="http://schemas.microsoft.com/office/powerpoint/2010/main" val="4125795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02"/>
            <a:ext cx="8712967" cy="4711588"/>
          </a:xfrm>
        </p:spPr>
      </p:pic>
    </p:spTree>
    <p:extLst>
      <p:ext uri="{BB962C8B-B14F-4D97-AF65-F5344CB8AC3E}">
        <p14:creationId xmlns:p14="http://schemas.microsoft.com/office/powerpoint/2010/main" val="251033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3374"/>
            <a:ext cx="8712968" cy="4755364"/>
          </a:xfrm>
        </p:spPr>
      </p:pic>
    </p:spTree>
    <p:extLst>
      <p:ext uri="{BB962C8B-B14F-4D97-AF65-F5344CB8AC3E}">
        <p14:creationId xmlns:p14="http://schemas.microsoft.com/office/powerpoint/2010/main" val="401919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4"/>
            <a:ext cx="8820472" cy="4711606"/>
          </a:xfrm>
        </p:spPr>
      </p:pic>
    </p:spTree>
    <p:extLst>
      <p:ext uri="{BB962C8B-B14F-4D97-AF65-F5344CB8AC3E}">
        <p14:creationId xmlns:p14="http://schemas.microsoft.com/office/powerpoint/2010/main" val="15570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470"/>
            <a:ext cx="8496944" cy="4650223"/>
          </a:xfrm>
        </p:spPr>
      </p:pic>
    </p:spTree>
    <p:extLst>
      <p:ext uri="{BB962C8B-B14F-4D97-AF65-F5344CB8AC3E}">
        <p14:creationId xmlns:p14="http://schemas.microsoft.com/office/powerpoint/2010/main" val="83348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7730"/>
            <a:ext cx="8496944" cy="4749720"/>
          </a:xfrm>
        </p:spPr>
      </p:pic>
    </p:spTree>
    <p:extLst>
      <p:ext uri="{BB962C8B-B14F-4D97-AF65-F5344CB8AC3E}">
        <p14:creationId xmlns:p14="http://schemas.microsoft.com/office/powerpoint/2010/main" val="24883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31"/>
          <a:stretch/>
        </p:blipFill>
        <p:spPr>
          <a:xfrm>
            <a:off x="824549" y="141516"/>
            <a:ext cx="8270225" cy="324000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3059832" y="111861"/>
            <a:ext cx="5544616" cy="365760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فصل </a:t>
            </a: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پنج : اصول و مقررات پیمان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3059832" y="2571750"/>
            <a:ext cx="3096344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دانشگاه لامعی گرگان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2843808" y="3298970"/>
            <a:ext cx="3600400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مدرس : علی زنگانه 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707904" y="4000814"/>
            <a:ext cx="1944216" cy="648072"/>
          </a:xfrm>
          <a:prstGeom prst="plaque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681" tIns="34340" rIns="68681" bIns="34340" anchor="ctr"/>
          <a:lstStyle/>
          <a:p>
            <a:pPr algn="ctr" rtl="1">
              <a:defRPr/>
            </a:pPr>
            <a:r>
              <a:rPr lang="fa-IR" sz="1700" b="1" dirty="0" smtClean="0">
                <a:solidFill>
                  <a:srgbClr val="DF6B0B"/>
                </a:solidFill>
                <a:cs typeface="B Titr" pitchFamily="2" charset="-78"/>
              </a:rPr>
              <a:t>نیمسال اول 98-97</a:t>
            </a:r>
            <a:endParaRPr lang="en-US" sz="17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F6B0B"/>
              </a:solidFill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08132"/>
            <a:ext cx="5240418" cy="16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28"/>
            <a:ext cx="8352927" cy="4712562"/>
          </a:xfrm>
        </p:spPr>
      </p:pic>
    </p:spTree>
    <p:extLst>
      <p:ext uri="{BB962C8B-B14F-4D97-AF65-F5344CB8AC3E}">
        <p14:creationId xmlns:p14="http://schemas.microsoft.com/office/powerpoint/2010/main" val="38401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0"/>
            <a:ext cx="8424936" cy="4734688"/>
          </a:xfrm>
        </p:spPr>
      </p:pic>
    </p:spTree>
    <p:extLst>
      <p:ext uri="{BB962C8B-B14F-4D97-AF65-F5344CB8AC3E}">
        <p14:creationId xmlns:p14="http://schemas.microsoft.com/office/powerpoint/2010/main" val="24236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478"/>
            <a:ext cx="8352928" cy="4554784"/>
          </a:xfrm>
        </p:spPr>
      </p:pic>
    </p:spTree>
    <p:extLst>
      <p:ext uri="{BB962C8B-B14F-4D97-AF65-F5344CB8AC3E}">
        <p14:creationId xmlns:p14="http://schemas.microsoft.com/office/powerpoint/2010/main" val="18065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9866"/>
            <a:ext cx="8568951" cy="4771856"/>
          </a:xfrm>
        </p:spPr>
      </p:pic>
    </p:spTree>
    <p:extLst>
      <p:ext uri="{BB962C8B-B14F-4D97-AF65-F5344CB8AC3E}">
        <p14:creationId xmlns:p14="http://schemas.microsoft.com/office/powerpoint/2010/main" val="372777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466"/>
            <a:ext cx="8640960" cy="4680524"/>
          </a:xfrm>
        </p:spPr>
      </p:pic>
    </p:spTree>
    <p:extLst>
      <p:ext uri="{BB962C8B-B14F-4D97-AF65-F5344CB8AC3E}">
        <p14:creationId xmlns:p14="http://schemas.microsoft.com/office/powerpoint/2010/main" val="807618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7" y="0"/>
            <a:ext cx="8658142" cy="4803998"/>
          </a:xfrm>
        </p:spPr>
      </p:pic>
    </p:spTree>
    <p:extLst>
      <p:ext uri="{BB962C8B-B14F-4D97-AF65-F5344CB8AC3E}">
        <p14:creationId xmlns:p14="http://schemas.microsoft.com/office/powerpoint/2010/main" val="28951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010"/>
            <a:ext cx="8424936" cy="4450215"/>
          </a:xfrm>
        </p:spPr>
      </p:pic>
    </p:spTree>
    <p:extLst>
      <p:ext uri="{BB962C8B-B14F-4D97-AF65-F5344CB8AC3E}">
        <p14:creationId xmlns:p14="http://schemas.microsoft.com/office/powerpoint/2010/main" val="12456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0"/>
            <a:ext cx="8496944" cy="4626445"/>
          </a:xfrm>
        </p:spPr>
      </p:pic>
    </p:spTree>
    <p:extLst>
      <p:ext uri="{BB962C8B-B14F-4D97-AF65-F5344CB8AC3E}">
        <p14:creationId xmlns:p14="http://schemas.microsoft.com/office/powerpoint/2010/main" val="1350871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0"/>
            <a:ext cx="8568952" cy="4705170"/>
          </a:xfrm>
        </p:spPr>
      </p:pic>
    </p:spTree>
    <p:extLst>
      <p:ext uri="{BB962C8B-B14F-4D97-AF65-F5344CB8AC3E}">
        <p14:creationId xmlns:p14="http://schemas.microsoft.com/office/powerpoint/2010/main" val="262210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37"/>
            <a:ext cx="8352927" cy="4665207"/>
          </a:xfrm>
        </p:spPr>
      </p:pic>
    </p:spTree>
    <p:extLst>
      <p:ext uri="{BB962C8B-B14F-4D97-AF65-F5344CB8AC3E}">
        <p14:creationId xmlns:p14="http://schemas.microsoft.com/office/powerpoint/2010/main" val="68092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511"/>
            <a:ext cx="8424936" cy="4848420"/>
          </a:xfrm>
        </p:spPr>
      </p:pic>
    </p:spTree>
    <p:extLst>
      <p:ext uri="{BB962C8B-B14F-4D97-AF65-F5344CB8AC3E}">
        <p14:creationId xmlns:p14="http://schemas.microsoft.com/office/powerpoint/2010/main" val="1994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90"/>
            <a:ext cx="8424936" cy="4646076"/>
          </a:xfrm>
        </p:spPr>
      </p:pic>
    </p:spTree>
    <p:extLst>
      <p:ext uri="{BB962C8B-B14F-4D97-AF65-F5344CB8AC3E}">
        <p14:creationId xmlns:p14="http://schemas.microsoft.com/office/powerpoint/2010/main" val="2268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940"/>
            <a:ext cx="8136904" cy="4639498"/>
          </a:xfrm>
        </p:spPr>
      </p:pic>
    </p:spTree>
    <p:extLst>
      <p:ext uri="{BB962C8B-B14F-4D97-AF65-F5344CB8AC3E}">
        <p14:creationId xmlns:p14="http://schemas.microsoft.com/office/powerpoint/2010/main" val="109227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08912" cy="4730322"/>
          </a:xfrm>
        </p:spPr>
      </p:pic>
    </p:spTree>
    <p:extLst>
      <p:ext uri="{BB962C8B-B14F-4D97-AF65-F5344CB8AC3E}">
        <p14:creationId xmlns:p14="http://schemas.microsoft.com/office/powerpoint/2010/main" val="255878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503"/>
            <a:ext cx="8352928" cy="4659622"/>
          </a:xfrm>
        </p:spPr>
      </p:pic>
    </p:spTree>
    <p:extLst>
      <p:ext uri="{BB962C8B-B14F-4D97-AF65-F5344CB8AC3E}">
        <p14:creationId xmlns:p14="http://schemas.microsoft.com/office/powerpoint/2010/main" val="2432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78"/>
            <a:ext cx="8424936" cy="4623851"/>
          </a:xfrm>
        </p:spPr>
      </p:pic>
    </p:spTree>
    <p:extLst>
      <p:ext uri="{BB962C8B-B14F-4D97-AF65-F5344CB8AC3E}">
        <p14:creationId xmlns:p14="http://schemas.microsoft.com/office/powerpoint/2010/main" val="22587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5066</TotalTime>
  <Words>17</Words>
  <Application>Microsoft Office PowerPoint</Application>
  <PresentationFormat>On-screen Show (16:9)</PresentationFormat>
  <Paragraphs>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Times New Roman</vt:lpstr>
      <vt:lpstr>Arial</vt:lpstr>
      <vt:lpstr>Lucida Sans Unicode</vt:lpstr>
      <vt:lpstr>Palatino Linotype</vt:lpstr>
      <vt:lpstr>Calibri</vt:lpstr>
      <vt:lpstr>B Nazanin</vt:lpstr>
      <vt:lpstr>B Titr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فاطمه برخوردار</cp:lastModifiedBy>
  <cp:revision>1003</cp:revision>
  <cp:lastPrinted>2018-10-29T10:22:44Z</cp:lastPrinted>
  <dcterms:created xsi:type="dcterms:W3CDTF">2014-07-06T19:36:21Z</dcterms:created>
  <dcterms:modified xsi:type="dcterms:W3CDTF">2018-11-10T07:39:29Z</dcterms:modified>
</cp:coreProperties>
</file>